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7" r:id="rId4"/>
    <p:sldId id="279" r:id="rId5"/>
    <p:sldId id="280" r:id="rId6"/>
    <p:sldId id="281" r:id="rId7"/>
    <p:sldId id="276" r:id="rId8"/>
    <p:sldId id="277" r:id="rId9"/>
    <p:sldId id="257" r:id="rId10"/>
    <p:sldId id="259" r:id="rId11"/>
    <p:sldId id="282" r:id="rId12"/>
    <p:sldId id="272" r:id="rId13"/>
    <p:sldId id="273" r:id="rId14"/>
    <p:sldId id="274" r:id="rId15"/>
    <p:sldId id="275" r:id="rId16"/>
    <p:sldId id="260" r:id="rId17"/>
    <p:sldId id="264" r:id="rId18"/>
    <p:sldId id="261" r:id="rId19"/>
    <p:sldId id="262" r:id="rId20"/>
    <p:sldId id="263" r:id="rId21"/>
    <p:sldId id="266" r:id="rId22"/>
    <p:sldId id="271" r:id="rId23"/>
    <p:sldId id="269" r:id="rId24"/>
    <p:sldId id="270" r:id="rId25"/>
    <p:sldId id="268" r:id="rId26"/>
    <p:sldId id="265" r:id="rId27"/>
    <p:sldId id="25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A"/>
    <a:srgbClr val="6813CC"/>
    <a:srgbClr val="FE3482"/>
    <a:srgbClr val="005696"/>
    <a:srgbClr val="2674FC"/>
    <a:srgbClr val="2DC8FF"/>
    <a:srgbClr val="0062AC"/>
    <a:srgbClr val="EF4E2F"/>
    <a:srgbClr val="FB4D3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46" d="100"/>
          <a:sy n="46" d="100"/>
        </p:scale>
        <p:origin x="34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96607DF-492B-4C7A-B535-BB3138E5008E}"/>
              </a:ext>
            </a:extLst>
          </p:cNvPr>
          <p:cNvSpPr>
            <a:spLocks noChangeAspect="1"/>
          </p:cNvSpPr>
          <p:nvPr/>
        </p:nvSpPr>
        <p:spPr>
          <a:xfrm>
            <a:off x="681924" y="643094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6813CC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DECC536-0AB1-4FE4-8FBF-617F09787160}"/>
              </a:ext>
            </a:extLst>
          </p:cNvPr>
          <p:cNvSpPr>
            <a:spLocks noChangeAspect="1"/>
          </p:cNvSpPr>
          <p:nvPr/>
        </p:nvSpPr>
        <p:spPr>
          <a:xfrm>
            <a:off x="1221924" y="11796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44072" y="888181"/>
            <a:ext cx="4328399" cy="504677"/>
            <a:chOff x="2944072" y="495373"/>
            <a:chExt cx="4328399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294407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338</Words>
  <Application>Microsoft Office PowerPoint</Application>
  <PresentationFormat>宽屏</PresentationFormat>
  <Paragraphs>88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118</cp:revision>
  <dcterms:created xsi:type="dcterms:W3CDTF">2021-01-23T03:21:54Z</dcterms:created>
  <dcterms:modified xsi:type="dcterms:W3CDTF">2021-07-14T13:03:01Z</dcterms:modified>
</cp:coreProperties>
</file>